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4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0" r:id="rId16"/>
    <p:sldId id="275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A2F3CD-7120-67A0-81CF-768B5857E1AC}" v="263" dt="2022-05-02T15:38:23.884"/>
    <p1510:client id="{73A45437-C3B8-3100-BDF4-A38D72160B55}" v="37" dt="2022-05-02T15:57:48.6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8"/>
    <p:restoredTop sz="94707"/>
  </p:normalViewPr>
  <p:slideViewPr>
    <p:cSldViewPr snapToGrid="0" snapToObjects="1">
      <p:cViewPr varScale="1">
        <p:scale>
          <a:sx n="100" d="100"/>
          <a:sy n="100" d="100"/>
        </p:scale>
        <p:origin x="72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9AA1FE-79FC-4CFA-BFD9-C9984CF6820E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B8C14B5-B9A0-42B2-8BB5-2300029C0D37}">
      <dgm:prSet/>
      <dgm:spPr/>
      <dgm:t>
        <a:bodyPr/>
        <a:lstStyle/>
        <a:p>
          <a:r>
            <a:rPr lang="en-US"/>
            <a:t>HTML</a:t>
          </a:r>
        </a:p>
      </dgm:t>
    </dgm:pt>
    <dgm:pt modelId="{75534993-0573-4E89-BDD0-B16768E4C29D}" type="parTrans" cxnId="{61E25E13-AEC8-4621-96C2-7C5FD5EA1576}">
      <dgm:prSet/>
      <dgm:spPr/>
      <dgm:t>
        <a:bodyPr/>
        <a:lstStyle/>
        <a:p>
          <a:endParaRPr lang="en-US"/>
        </a:p>
      </dgm:t>
    </dgm:pt>
    <dgm:pt modelId="{3E6CE59E-3E61-4D29-95D1-D9AA98621642}" type="sibTrans" cxnId="{61E25E13-AEC8-4621-96C2-7C5FD5EA1576}">
      <dgm:prSet/>
      <dgm:spPr/>
      <dgm:t>
        <a:bodyPr/>
        <a:lstStyle/>
        <a:p>
          <a:endParaRPr lang="en-US"/>
        </a:p>
      </dgm:t>
    </dgm:pt>
    <dgm:pt modelId="{F50DA436-05D4-4284-B31E-BF4739AB374A}">
      <dgm:prSet/>
      <dgm:spPr/>
      <dgm:t>
        <a:bodyPr/>
        <a:lstStyle/>
        <a:p>
          <a:r>
            <a:rPr lang="en-US"/>
            <a:t>CSS</a:t>
          </a:r>
        </a:p>
      </dgm:t>
    </dgm:pt>
    <dgm:pt modelId="{A0E3AA4D-35A6-4F29-BAFD-787C5BE82E7C}" type="parTrans" cxnId="{4470029D-7BA7-4538-B9FF-77244544D6AC}">
      <dgm:prSet/>
      <dgm:spPr/>
      <dgm:t>
        <a:bodyPr/>
        <a:lstStyle/>
        <a:p>
          <a:endParaRPr lang="en-US"/>
        </a:p>
      </dgm:t>
    </dgm:pt>
    <dgm:pt modelId="{C4BF2D02-8A23-4B3A-AE64-CB726FF7D483}" type="sibTrans" cxnId="{4470029D-7BA7-4538-B9FF-77244544D6AC}">
      <dgm:prSet/>
      <dgm:spPr/>
      <dgm:t>
        <a:bodyPr/>
        <a:lstStyle/>
        <a:p>
          <a:endParaRPr lang="en-US"/>
        </a:p>
      </dgm:t>
    </dgm:pt>
    <dgm:pt modelId="{DF8DE4CF-A54D-46F4-B2FA-DB6814FE2357}">
      <dgm:prSet/>
      <dgm:spPr/>
      <dgm:t>
        <a:bodyPr/>
        <a:lstStyle/>
        <a:p>
          <a:r>
            <a:rPr lang="en-US"/>
            <a:t>Type Script</a:t>
          </a:r>
        </a:p>
      </dgm:t>
    </dgm:pt>
    <dgm:pt modelId="{D8F25B79-531D-4FCD-BACC-755FB3731663}" type="parTrans" cxnId="{1C728421-C758-4E3B-97C3-5D0B5511A338}">
      <dgm:prSet/>
      <dgm:spPr/>
      <dgm:t>
        <a:bodyPr/>
        <a:lstStyle/>
        <a:p>
          <a:endParaRPr lang="en-US"/>
        </a:p>
      </dgm:t>
    </dgm:pt>
    <dgm:pt modelId="{637A4709-3137-4813-A602-E9042E92FDEC}" type="sibTrans" cxnId="{1C728421-C758-4E3B-97C3-5D0B5511A338}">
      <dgm:prSet/>
      <dgm:spPr/>
      <dgm:t>
        <a:bodyPr/>
        <a:lstStyle/>
        <a:p>
          <a:endParaRPr lang="en-US"/>
        </a:p>
      </dgm:t>
    </dgm:pt>
    <dgm:pt modelId="{94A4E94A-6DBD-4F4E-8EE3-D11CD24E3A1A}">
      <dgm:prSet/>
      <dgm:spPr/>
      <dgm:t>
        <a:bodyPr/>
        <a:lstStyle/>
        <a:p>
          <a:r>
            <a:rPr lang="en-US"/>
            <a:t>Bootstrap </a:t>
          </a:r>
        </a:p>
      </dgm:t>
    </dgm:pt>
    <dgm:pt modelId="{B6A289C1-7258-43E0-AAFA-5655EA899D25}" type="parTrans" cxnId="{CD71C59E-C323-4954-A023-EBEC58143DB7}">
      <dgm:prSet/>
      <dgm:spPr/>
      <dgm:t>
        <a:bodyPr/>
        <a:lstStyle/>
        <a:p>
          <a:endParaRPr lang="en-US"/>
        </a:p>
      </dgm:t>
    </dgm:pt>
    <dgm:pt modelId="{B8D8C6B7-144E-45B9-B87A-945A521AD8E4}" type="sibTrans" cxnId="{CD71C59E-C323-4954-A023-EBEC58143DB7}">
      <dgm:prSet/>
      <dgm:spPr/>
      <dgm:t>
        <a:bodyPr/>
        <a:lstStyle/>
        <a:p>
          <a:endParaRPr lang="en-US"/>
        </a:p>
      </dgm:t>
    </dgm:pt>
    <dgm:pt modelId="{CF863865-AB63-4D01-866F-A25DAA79EF84}">
      <dgm:prSet/>
      <dgm:spPr/>
      <dgm:t>
        <a:bodyPr/>
        <a:lstStyle/>
        <a:p>
          <a:r>
            <a:rPr lang="en-US"/>
            <a:t>Angular Framework</a:t>
          </a:r>
        </a:p>
      </dgm:t>
    </dgm:pt>
    <dgm:pt modelId="{51A26523-0D9A-440C-AEAB-C186F85DCCD5}" type="parTrans" cxnId="{EEF8238E-F69E-4D95-969F-C1E70B2F22C3}">
      <dgm:prSet/>
      <dgm:spPr/>
      <dgm:t>
        <a:bodyPr/>
        <a:lstStyle/>
        <a:p>
          <a:endParaRPr lang="en-US"/>
        </a:p>
      </dgm:t>
    </dgm:pt>
    <dgm:pt modelId="{4612C1FD-F3AA-4D2A-B18F-0024B4334951}" type="sibTrans" cxnId="{EEF8238E-F69E-4D95-969F-C1E70B2F22C3}">
      <dgm:prSet/>
      <dgm:spPr/>
      <dgm:t>
        <a:bodyPr/>
        <a:lstStyle/>
        <a:p>
          <a:endParaRPr lang="en-US"/>
        </a:p>
      </dgm:t>
    </dgm:pt>
    <dgm:pt modelId="{617BDE1A-42D6-46FE-9584-CB7EC0FC863E}">
      <dgm:prSet/>
      <dgm:spPr/>
      <dgm:t>
        <a:bodyPr/>
        <a:lstStyle/>
        <a:p>
          <a:r>
            <a:rPr lang="en-US"/>
            <a:t>TMDB API</a:t>
          </a:r>
        </a:p>
      </dgm:t>
    </dgm:pt>
    <dgm:pt modelId="{BF9C5329-8EEA-4936-96AC-E7BD4E4859C4}" type="parTrans" cxnId="{5FD21D0B-9A39-449E-B603-A3E8D2D06731}">
      <dgm:prSet/>
      <dgm:spPr/>
      <dgm:t>
        <a:bodyPr/>
        <a:lstStyle/>
        <a:p>
          <a:endParaRPr lang="en-US"/>
        </a:p>
      </dgm:t>
    </dgm:pt>
    <dgm:pt modelId="{F0E1527B-183C-4718-8A32-914F3DF9CE83}" type="sibTrans" cxnId="{5FD21D0B-9A39-449E-B603-A3E8D2D06731}">
      <dgm:prSet/>
      <dgm:spPr/>
      <dgm:t>
        <a:bodyPr/>
        <a:lstStyle/>
        <a:p>
          <a:endParaRPr lang="en-US"/>
        </a:p>
      </dgm:t>
    </dgm:pt>
    <dgm:pt modelId="{4865BECB-99A3-45EA-A8CF-69238BF4456D}">
      <dgm:prSet/>
      <dgm:spPr/>
      <dgm:t>
        <a:bodyPr/>
        <a:lstStyle/>
        <a:p>
          <a:r>
            <a:rPr lang="en-US"/>
            <a:t>Mongo DB </a:t>
          </a:r>
        </a:p>
      </dgm:t>
    </dgm:pt>
    <dgm:pt modelId="{080E6970-BFDB-456A-9C98-0B635A37F6FB}" type="parTrans" cxnId="{B7FE2CDD-B33E-4ADA-9485-6134F99A4FDA}">
      <dgm:prSet/>
      <dgm:spPr/>
      <dgm:t>
        <a:bodyPr/>
        <a:lstStyle/>
        <a:p>
          <a:endParaRPr lang="en-US"/>
        </a:p>
      </dgm:t>
    </dgm:pt>
    <dgm:pt modelId="{D89B687F-9904-40CD-A2E9-3166CF260FF8}" type="sibTrans" cxnId="{B7FE2CDD-B33E-4ADA-9485-6134F99A4FDA}">
      <dgm:prSet/>
      <dgm:spPr/>
      <dgm:t>
        <a:bodyPr/>
        <a:lstStyle/>
        <a:p>
          <a:endParaRPr lang="en-US"/>
        </a:p>
      </dgm:t>
    </dgm:pt>
    <dgm:pt modelId="{C9E05B71-DB55-419E-8DF2-3D9C5C6BF6D5}">
      <dgm:prSet/>
      <dgm:spPr/>
      <dgm:t>
        <a:bodyPr/>
        <a:lstStyle/>
        <a:p>
          <a:r>
            <a:rPr lang="en-US"/>
            <a:t>JavaScript</a:t>
          </a:r>
        </a:p>
      </dgm:t>
    </dgm:pt>
    <dgm:pt modelId="{B62B335C-5525-44E9-A663-69C3CD4B4DC5}" type="parTrans" cxnId="{66851DFB-C6E4-4D25-AE1A-7CE1111D0FA7}">
      <dgm:prSet/>
      <dgm:spPr/>
      <dgm:t>
        <a:bodyPr/>
        <a:lstStyle/>
        <a:p>
          <a:endParaRPr lang="en-US"/>
        </a:p>
      </dgm:t>
    </dgm:pt>
    <dgm:pt modelId="{86D737F3-54EF-410D-9A99-BCB3C53DD8E9}" type="sibTrans" cxnId="{66851DFB-C6E4-4D25-AE1A-7CE1111D0FA7}">
      <dgm:prSet/>
      <dgm:spPr/>
      <dgm:t>
        <a:bodyPr/>
        <a:lstStyle/>
        <a:p>
          <a:endParaRPr lang="en-US"/>
        </a:p>
      </dgm:t>
    </dgm:pt>
    <dgm:pt modelId="{1092E91E-E078-4704-9E66-4F76C29B81F7}" type="pres">
      <dgm:prSet presAssocID="{939AA1FE-79FC-4CFA-BFD9-C9984CF6820E}" presName="diagram" presStyleCnt="0">
        <dgm:presLayoutVars>
          <dgm:dir/>
          <dgm:resizeHandles val="exact"/>
        </dgm:presLayoutVars>
      </dgm:prSet>
      <dgm:spPr/>
    </dgm:pt>
    <dgm:pt modelId="{231FDC7F-4310-495C-8351-EAA31C9C559F}" type="pres">
      <dgm:prSet presAssocID="{5B8C14B5-B9A0-42B2-8BB5-2300029C0D37}" presName="node" presStyleLbl="node1" presStyleIdx="0" presStyleCnt="8">
        <dgm:presLayoutVars>
          <dgm:bulletEnabled val="1"/>
        </dgm:presLayoutVars>
      </dgm:prSet>
      <dgm:spPr/>
    </dgm:pt>
    <dgm:pt modelId="{784FA3B6-2F64-4CC9-97B8-304209C2D056}" type="pres">
      <dgm:prSet presAssocID="{3E6CE59E-3E61-4D29-95D1-D9AA98621642}" presName="sibTrans" presStyleCnt="0"/>
      <dgm:spPr/>
    </dgm:pt>
    <dgm:pt modelId="{BFEE8693-5302-426F-9C57-DD3222563888}" type="pres">
      <dgm:prSet presAssocID="{F50DA436-05D4-4284-B31E-BF4739AB374A}" presName="node" presStyleLbl="node1" presStyleIdx="1" presStyleCnt="8">
        <dgm:presLayoutVars>
          <dgm:bulletEnabled val="1"/>
        </dgm:presLayoutVars>
      </dgm:prSet>
      <dgm:spPr/>
    </dgm:pt>
    <dgm:pt modelId="{1C1EEDAD-C1CD-41EA-9337-3F0AA091D221}" type="pres">
      <dgm:prSet presAssocID="{C4BF2D02-8A23-4B3A-AE64-CB726FF7D483}" presName="sibTrans" presStyleCnt="0"/>
      <dgm:spPr/>
    </dgm:pt>
    <dgm:pt modelId="{441274F9-2909-4FE6-AE89-79F783DDB261}" type="pres">
      <dgm:prSet presAssocID="{DF8DE4CF-A54D-46F4-B2FA-DB6814FE2357}" presName="node" presStyleLbl="node1" presStyleIdx="2" presStyleCnt="8">
        <dgm:presLayoutVars>
          <dgm:bulletEnabled val="1"/>
        </dgm:presLayoutVars>
      </dgm:prSet>
      <dgm:spPr/>
    </dgm:pt>
    <dgm:pt modelId="{94E96B24-0376-45B4-BCB7-769D15F8FDEE}" type="pres">
      <dgm:prSet presAssocID="{637A4709-3137-4813-A602-E9042E92FDEC}" presName="sibTrans" presStyleCnt="0"/>
      <dgm:spPr/>
    </dgm:pt>
    <dgm:pt modelId="{1DBE466D-2613-4A08-917A-B416A1770059}" type="pres">
      <dgm:prSet presAssocID="{94A4E94A-6DBD-4F4E-8EE3-D11CD24E3A1A}" presName="node" presStyleLbl="node1" presStyleIdx="3" presStyleCnt="8">
        <dgm:presLayoutVars>
          <dgm:bulletEnabled val="1"/>
        </dgm:presLayoutVars>
      </dgm:prSet>
      <dgm:spPr/>
    </dgm:pt>
    <dgm:pt modelId="{8911EEE8-FF20-4FC7-8044-C9B6571C9294}" type="pres">
      <dgm:prSet presAssocID="{B8D8C6B7-144E-45B9-B87A-945A521AD8E4}" presName="sibTrans" presStyleCnt="0"/>
      <dgm:spPr/>
    </dgm:pt>
    <dgm:pt modelId="{E9BAEEA0-DD20-4799-9D97-BD5BD0D6BCD7}" type="pres">
      <dgm:prSet presAssocID="{CF863865-AB63-4D01-866F-A25DAA79EF84}" presName="node" presStyleLbl="node1" presStyleIdx="4" presStyleCnt="8">
        <dgm:presLayoutVars>
          <dgm:bulletEnabled val="1"/>
        </dgm:presLayoutVars>
      </dgm:prSet>
      <dgm:spPr/>
    </dgm:pt>
    <dgm:pt modelId="{9852ABF0-1250-4E48-9120-E17225A1A05F}" type="pres">
      <dgm:prSet presAssocID="{4612C1FD-F3AA-4D2A-B18F-0024B4334951}" presName="sibTrans" presStyleCnt="0"/>
      <dgm:spPr/>
    </dgm:pt>
    <dgm:pt modelId="{944792AA-F496-44A7-B8EA-023606BBAFC3}" type="pres">
      <dgm:prSet presAssocID="{617BDE1A-42D6-46FE-9584-CB7EC0FC863E}" presName="node" presStyleLbl="node1" presStyleIdx="5" presStyleCnt="8">
        <dgm:presLayoutVars>
          <dgm:bulletEnabled val="1"/>
        </dgm:presLayoutVars>
      </dgm:prSet>
      <dgm:spPr/>
    </dgm:pt>
    <dgm:pt modelId="{951711CE-14E9-4B44-88A8-8050114AD215}" type="pres">
      <dgm:prSet presAssocID="{F0E1527B-183C-4718-8A32-914F3DF9CE83}" presName="sibTrans" presStyleCnt="0"/>
      <dgm:spPr/>
    </dgm:pt>
    <dgm:pt modelId="{58EC928B-386B-4F11-AE72-225DD5008E5C}" type="pres">
      <dgm:prSet presAssocID="{4865BECB-99A3-45EA-A8CF-69238BF4456D}" presName="node" presStyleLbl="node1" presStyleIdx="6" presStyleCnt="8">
        <dgm:presLayoutVars>
          <dgm:bulletEnabled val="1"/>
        </dgm:presLayoutVars>
      </dgm:prSet>
      <dgm:spPr/>
    </dgm:pt>
    <dgm:pt modelId="{CAF68829-0322-4970-9E5A-D016A1A5DA6D}" type="pres">
      <dgm:prSet presAssocID="{D89B687F-9904-40CD-A2E9-3166CF260FF8}" presName="sibTrans" presStyleCnt="0"/>
      <dgm:spPr/>
    </dgm:pt>
    <dgm:pt modelId="{E70020D7-5156-4BDC-8FE3-F88CEF7D8FD6}" type="pres">
      <dgm:prSet presAssocID="{C9E05B71-DB55-419E-8DF2-3D9C5C6BF6D5}" presName="node" presStyleLbl="node1" presStyleIdx="7" presStyleCnt="8">
        <dgm:presLayoutVars>
          <dgm:bulletEnabled val="1"/>
        </dgm:presLayoutVars>
      </dgm:prSet>
      <dgm:spPr/>
    </dgm:pt>
  </dgm:ptLst>
  <dgm:cxnLst>
    <dgm:cxn modelId="{5FD21D0B-9A39-449E-B603-A3E8D2D06731}" srcId="{939AA1FE-79FC-4CFA-BFD9-C9984CF6820E}" destId="{617BDE1A-42D6-46FE-9584-CB7EC0FC863E}" srcOrd="5" destOrd="0" parTransId="{BF9C5329-8EEA-4936-96AC-E7BD4E4859C4}" sibTransId="{F0E1527B-183C-4718-8A32-914F3DF9CE83}"/>
    <dgm:cxn modelId="{61E25E13-AEC8-4621-96C2-7C5FD5EA1576}" srcId="{939AA1FE-79FC-4CFA-BFD9-C9984CF6820E}" destId="{5B8C14B5-B9A0-42B2-8BB5-2300029C0D37}" srcOrd="0" destOrd="0" parTransId="{75534993-0573-4E89-BDD0-B16768E4C29D}" sibTransId="{3E6CE59E-3E61-4D29-95D1-D9AA98621642}"/>
    <dgm:cxn modelId="{2F48161A-7D8D-48C9-8BB0-A77E53811B53}" type="presOf" srcId="{C9E05B71-DB55-419E-8DF2-3D9C5C6BF6D5}" destId="{E70020D7-5156-4BDC-8FE3-F88CEF7D8FD6}" srcOrd="0" destOrd="0" presId="urn:microsoft.com/office/officeart/2005/8/layout/default"/>
    <dgm:cxn modelId="{1C728421-C758-4E3B-97C3-5D0B5511A338}" srcId="{939AA1FE-79FC-4CFA-BFD9-C9984CF6820E}" destId="{DF8DE4CF-A54D-46F4-B2FA-DB6814FE2357}" srcOrd="2" destOrd="0" parTransId="{D8F25B79-531D-4FCD-BACC-755FB3731663}" sibTransId="{637A4709-3137-4813-A602-E9042E92FDEC}"/>
    <dgm:cxn modelId="{257A5328-BCD8-40FA-A079-A639CE0407E3}" type="presOf" srcId="{4865BECB-99A3-45EA-A8CF-69238BF4456D}" destId="{58EC928B-386B-4F11-AE72-225DD5008E5C}" srcOrd="0" destOrd="0" presId="urn:microsoft.com/office/officeart/2005/8/layout/default"/>
    <dgm:cxn modelId="{52FF9F3A-54DE-48A3-B999-2877C04D1FC9}" type="presOf" srcId="{F50DA436-05D4-4284-B31E-BF4739AB374A}" destId="{BFEE8693-5302-426F-9C57-DD3222563888}" srcOrd="0" destOrd="0" presId="urn:microsoft.com/office/officeart/2005/8/layout/default"/>
    <dgm:cxn modelId="{EEF8238E-F69E-4D95-969F-C1E70B2F22C3}" srcId="{939AA1FE-79FC-4CFA-BFD9-C9984CF6820E}" destId="{CF863865-AB63-4D01-866F-A25DAA79EF84}" srcOrd="4" destOrd="0" parTransId="{51A26523-0D9A-440C-AEAB-C186F85DCCD5}" sibTransId="{4612C1FD-F3AA-4D2A-B18F-0024B4334951}"/>
    <dgm:cxn modelId="{4470029D-7BA7-4538-B9FF-77244544D6AC}" srcId="{939AA1FE-79FC-4CFA-BFD9-C9984CF6820E}" destId="{F50DA436-05D4-4284-B31E-BF4739AB374A}" srcOrd="1" destOrd="0" parTransId="{A0E3AA4D-35A6-4F29-BAFD-787C5BE82E7C}" sibTransId="{C4BF2D02-8A23-4B3A-AE64-CB726FF7D483}"/>
    <dgm:cxn modelId="{CD71C59E-C323-4954-A023-EBEC58143DB7}" srcId="{939AA1FE-79FC-4CFA-BFD9-C9984CF6820E}" destId="{94A4E94A-6DBD-4F4E-8EE3-D11CD24E3A1A}" srcOrd="3" destOrd="0" parTransId="{B6A289C1-7258-43E0-AAFA-5655EA899D25}" sibTransId="{B8D8C6B7-144E-45B9-B87A-945A521AD8E4}"/>
    <dgm:cxn modelId="{4561D6A3-5B37-4372-9DB6-57F476EF8074}" type="presOf" srcId="{617BDE1A-42D6-46FE-9584-CB7EC0FC863E}" destId="{944792AA-F496-44A7-B8EA-023606BBAFC3}" srcOrd="0" destOrd="0" presId="urn:microsoft.com/office/officeart/2005/8/layout/default"/>
    <dgm:cxn modelId="{1492F0CA-E14A-4673-89C8-52DBDC929BCF}" type="presOf" srcId="{94A4E94A-6DBD-4F4E-8EE3-D11CD24E3A1A}" destId="{1DBE466D-2613-4A08-917A-B416A1770059}" srcOrd="0" destOrd="0" presId="urn:microsoft.com/office/officeart/2005/8/layout/default"/>
    <dgm:cxn modelId="{693FAACC-CF84-46CD-A76F-80993202D7D6}" type="presOf" srcId="{5B8C14B5-B9A0-42B2-8BB5-2300029C0D37}" destId="{231FDC7F-4310-495C-8351-EAA31C9C559F}" srcOrd="0" destOrd="0" presId="urn:microsoft.com/office/officeart/2005/8/layout/default"/>
    <dgm:cxn modelId="{946699CD-F084-4CED-8055-C4877C86F76E}" type="presOf" srcId="{939AA1FE-79FC-4CFA-BFD9-C9984CF6820E}" destId="{1092E91E-E078-4704-9E66-4F76C29B81F7}" srcOrd="0" destOrd="0" presId="urn:microsoft.com/office/officeart/2005/8/layout/default"/>
    <dgm:cxn modelId="{B7FE2CDD-B33E-4ADA-9485-6134F99A4FDA}" srcId="{939AA1FE-79FC-4CFA-BFD9-C9984CF6820E}" destId="{4865BECB-99A3-45EA-A8CF-69238BF4456D}" srcOrd="6" destOrd="0" parTransId="{080E6970-BFDB-456A-9C98-0B635A37F6FB}" sibTransId="{D89B687F-9904-40CD-A2E9-3166CF260FF8}"/>
    <dgm:cxn modelId="{918F2EE4-2AB0-43FF-8405-6E54A1C85886}" type="presOf" srcId="{CF863865-AB63-4D01-866F-A25DAA79EF84}" destId="{E9BAEEA0-DD20-4799-9D97-BD5BD0D6BCD7}" srcOrd="0" destOrd="0" presId="urn:microsoft.com/office/officeart/2005/8/layout/default"/>
    <dgm:cxn modelId="{CCB3CFFA-0293-494B-A04F-50E629C5FF79}" type="presOf" srcId="{DF8DE4CF-A54D-46F4-B2FA-DB6814FE2357}" destId="{441274F9-2909-4FE6-AE89-79F783DDB261}" srcOrd="0" destOrd="0" presId="urn:microsoft.com/office/officeart/2005/8/layout/default"/>
    <dgm:cxn modelId="{66851DFB-C6E4-4D25-AE1A-7CE1111D0FA7}" srcId="{939AA1FE-79FC-4CFA-BFD9-C9984CF6820E}" destId="{C9E05B71-DB55-419E-8DF2-3D9C5C6BF6D5}" srcOrd="7" destOrd="0" parTransId="{B62B335C-5525-44E9-A663-69C3CD4B4DC5}" sibTransId="{86D737F3-54EF-410D-9A99-BCB3C53DD8E9}"/>
    <dgm:cxn modelId="{6C019067-9469-4FEA-976F-917A4E20D426}" type="presParOf" srcId="{1092E91E-E078-4704-9E66-4F76C29B81F7}" destId="{231FDC7F-4310-495C-8351-EAA31C9C559F}" srcOrd="0" destOrd="0" presId="urn:microsoft.com/office/officeart/2005/8/layout/default"/>
    <dgm:cxn modelId="{24FD8F0B-A079-4722-B133-01C4FF7BBB24}" type="presParOf" srcId="{1092E91E-E078-4704-9E66-4F76C29B81F7}" destId="{784FA3B6-2F64-4CC9-97B8-304209C2D056}" srcOrd="1" destOrd="0" presId="urn:microsoft.com/office/officeart/2005/8/layout/default"/>
    <dgm:cxn modelId="{18034B72-B00A-4D36-BFB1-1E13F18C17EB}" type="presParOf" srcId="{1092E91E-E078-4704-9E66-4F76C29B81F7}" destId="{BFEE8693-5302-426F-9C57-DD3222563888}" srcOrd="2" destOrd="0" presId="urn:microsoft.com/office/officeart/2005/8/layout/default"/>
    <dgm:cxn modelId="{07A8C03D-ED33-42E7-9FD2-43998FC3B80D}" type="presParOf" srcId="{1092E91E-E078-4704-9E66-4F76C29B81F7}" destId="{1C1EEDAD-C1CD-41EA-9337-3F0AA091D221}" srcOrd="3" destOrd="0" presId="urn:microsoft.com/office/officeart/2005/8/layout/default"/>
    <dgm:cxn modelId="{F379871E-F8A0-4A44-A8ED-4038701ED2FA}" type="presParOf" srcId="{1092E91E-E078-4704-9E66-4F76C29B81F7}" destId="{441274F9-2909-4FE6-AE89-79F783DDB261}" srcOrd="4" destOrd="0" presId="urn:microsoft.com/office/officeart/2005/8/layout/default"/>
    <dgm:cxn modelId="{A7930887-40DE-462E-8800-7ADBB619DD4E}" type="presParOf" srcId="{1092E91E-E078-4704-9E66-4F76C29B81F7}" destId="{94E96B24-0376-45B4-BCB7-769D15F8FDEE}" srcOrd="5" destOrd="0" presId="urn:microsoft.com/office/officeart/2005/8/layout/default"/>
    <dgm:cxn modelId="{D1AD0E34-68FD-4719-BD8E-FB42B803302E}" type="presParOf" srcId="{1092E91E-E078-4704-9E66-4F76C29B81F7}" destId="{1DBE466D-2613-4A08-917A-B416A1770059}" srcOrd="6" destOrd="0" presId="urn:microsoft.com/office/officeart/2005/8/layout/default"/>
    <dgm:cxn modelId="{83659FDD-A50C-48D3-97B7-4E80C6D881C7}" type="presParOf" srcId="{1092E91E-E078-4704-9E66-4F76C29B81F7}" destId="{8911EEE8-FF20-4FC7-8044-C9B6571C9294}" srcOrd="7" destOrd="0" presId="urn:microsoft.com/office/officeart/2005/8/layout/default"/>
    <dgm:cxn modelId="{D23608AC-6516-44A8-A521-44E34DF4E74E}" type="presParOf" srcId="{1092E91E-E078-4704-9E66-4F76C29B81F7}" destId="{E9BAEEA0-DD20-4799-9D97-BD5BD0D6BCD7}" srcOrd="8" destOrd="0" presId="urn:microsoft.com/office/officeart/2005/8/layout/default"/>
    <dgm:cxn modelId="{518A16A1-8086-4367-9A24-0B726A252548}" type="presParOf" srcId="{1092E91E-E078-4704-9E66-4F76C29B81F7}" destId="{9852ABF0-1250-4E48-9120-E17225A1A05F}" srcOrd="9" destOrd="0" presId="urn:microsoft.com/office/officeart/2005/8/layout/default"/>
    <dgm:cxn modelId="{81D6B5F7-6446-4A47-8BF4-0B65DB50884B}" type="presParOf" srcId="{1092E91E-E078-4704-9E66-4F76C29B81F7}" destId="{944792AA-F496-44A7-B8EA-023606BBAFC3}" srcOrd="10" destOrd="0" presId="urn:microsoft.com/office/officeart/2005/8/layout/default"/>
    <dgm:cxn modelId="{8752411D-DE2A-4397-8674-A8C5E38BED57}" type="presParOf" srcId="{1092E91E-E078-4704-9E66-4F76C29B81F7}" destId="{951711CE-14E9-4B44-88A8-8050114AD215}" srcOrd="11" destOrd="0" presId="urn:microsoft.com/office/officeart/2005/8/layout/default"/>
    <dgm:cxn modelId="{40ED1961-1553-4CBF-B15A-A144AD1DBC75}" type="presParOf" srcId="{1092E91E-E078-4704-9E66-4F76C29B81F7}" destId="{58EC928B-386B-4F11-AE72-225DD5008E5C}" srcOrd="12" destOrd="0" presId="urn:microsoft.com/office/officeart/2005/8/layout/default"/>
    <dgm:cxn modelId="{0C266967-C084-421E-9DBC-92EA07F7D3CE}" type="presParOf" srcId="{1092E91E-E078-4704-9E66-4F76C29B81F7}" destId="{CAF68829-0322-4970-9E5A-D016A1A5DA6D}" srcOrd="13" destOrd="0" presId="urn:microsoft.com/office/officeart/2005/8/layout/default"/>
    <dgm:cxn modelId="{1B340191-CDE7-4297-AC60-E7E89696D773}" type="presParOf" srcId="{1092E91E-E078-4704-9E66-4F76C29B81F7}" destId="{E70020D7-5156-4BDC-8FE3-F88CEF7D8FD6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1FDC7F-4310-495C-8351-EAA31C9C559F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HTML</a:t>
          </a:r>
        </a:p>
      </dsp:txBody>
      <dsp:txXfrm>
        <a:off x="3080" y="587032"/>
        <a:ext cx="2444055" cy="1466433"/>
      </dsp:txXfrm>
    </dsp:sp>
    <dsp:sp modelId="{BFEE8693-5302-426F-9C57-DD3222563888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CSS</a:t>
          </a:r>
        </a:p>
      </dsp:txBody>
      <dsp:txXfrm>
        <a:off x="2691541" y="587032"/>
        <a:ext cx="2444055" cy="1466433"/>
      </dsp:txXfrm>
    </dsp:sp>
    <dsp:sp modelId="{441274F9-2909-4FE6-AE89-79F783DDB261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Type Script</a:t>
          </a:r>
        </a:p>
      </dsp:txBody>
      <dsp:txXfrm>
        <a:off x="5380002" y="587032"/>
        <a:ext cx="2444055" cy="1466433"/>
      </dsp:txXfrm>
    </dsp:sp>
    <dsp:sp modelId="{1DBE466D-2613-4A08-917A-B416A1770059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Bootstrap </a:t>
          </a:r>
        </a:p>
      </dsp:txBody>
      <dsp:txXfrm>
        <a:off x="8068463" y="587032"/>
        <a:ext cx="2444055" cy="1466433"/>
      </dsp:txXfrm>
    </dsp:sp>
    <dsp:sp modelId="{E9BAEEA0-DD20-4799-9D97-BD5BD0D6BCD7}">
      <dsp:nvSpPr>
        <dsp:cNvPr id="0" name=""/>
        <dsp:cNvSpPr/>
      </dsp:nvSpPr>
      <dsp:spPr>
        <a:xfrm>
          <a:off x="3080" y="2297871"/>
          <a:ext cx="2444055" cy="14664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Angular Framework</a:t>
          </a:r>
        </a:p>
      </dsp:txBody>
      <dsp:txXfrm>
        <a:off x="3080" y="2297871"/>
        <a:ext cx="2444055" cy="1466433"/>
      </dsp:txXfrm>
    </dsp:sp>
    <dsp:sp modelId="{944792AA-F496-44A7-B8EA-023606BBAFC3}">
      <dsp:nvSpPr>
        <dsp:cNvPr id="0" name=""/>
        <dsp:cNvSpPr/>
      </dsp:nvSpPr>
      <dsp:spPr>
        <a:xfrm>
          <a:off x="2691541" y="2297871"/>
          <a:ext cx="2444055" cy="146643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TMDB API</a:t>
          </a:r>
        </a:p>
      </dsp:txBody>
      <dsp:txXfrm>
        <a:off x="2691541" y="2297871"/>
        <a:ext cx="2444055" cy="1466433"/>
      </dsp:txXfrm>
    </dsp:sp>
    <dsp:sp modelId="{58EC928B-386B-4F11-AE72-225DD5008E5C}">
      <dsp:nvSpPr>
        <dsp:cNvPr id="0" name=""/>
        <dsp:cNvSpPr/>
      </dsp:nvSpPr>
      <dsp:spPr>
        <a:xfrm>
          <a:off x="5380002" y="2297871"/>
          <a:ext cx="2444055" cy="146643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Mongo DB </a:t>
          </a:r>
        </a:p>
      </dsp:txBody>
      <dsp:txXfrm>
        <a:off x="5380002" y="2297871"/>
        <a:ext cx="2444055" cy="1466433"/>
      </dsp:txXfrm>
    </dsp:sp>
    <dsp:sp modelId="{E70020D7-5156-4BDC-8FE3-F88CEF7D8FD6}">
      <dsp:nvSpPr>
        <dsp:cNvPr id="0" name=""/>
        <dsp:cNvSpPr/>
      </dsp:nvSpPr>
      <dsp:spPr>
        <a:xfrm>
          <a:off x="8068463" y="2297871"/>
          <a:ext cx="2444055" cy="146643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JavaScript</a:t>
          </a:r>
        </a:p>
      </dsp:txBody>
      <dsp:txXfrm>
        <a:off x="8068463" y="2297871"/>
        <a:ext cx="2444055" cy="1466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1F083-74B3-EFA8-203F-25F66844B7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ECBD74-1292-DA04-DA6A-F1B7AC535A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145E4-BA69-2D40-6DD5-66E70E135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2451C-7A8E-BBF3-A5AF-48A12D664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51FE-CAC0-9DE6-E538-88BE9B86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4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4BA1B-EF59-1230-9E8C-D9A9D10DA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F604C4-2360-5CD6-0FC8-9BAD81EC5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89A71-1E75-351A-4362-18BF10590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5D937-CD58-D383-DD51-0FD3C059A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99F3A-B4E0-7572-B636-7227DA147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75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C2A919-F6DD-914C-77A5-447FAB61FF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CDA5A-BD83-C6B0-FAA7-85620EDB0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5A99E-FB06-8BD1-F941-3AA680FD1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2AC92-A8BB-D9A4-E8C2-E855CCC36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CC8E6-EB2B-AA61-510B-E6515150F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902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30219-FC91-232E-969C-BCB95B799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F71D-0E4E-2696-E1DE-65C45EF73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15DD9-C5FE-B681-7F4E-853D8E8C7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FCEBA-0858-0F0F-1168-D436D1AB6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339DD-5AF3-BCC1-6576-E3DE9DE37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0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9ACCA-545F-4692-D4E6-F2F213C35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55003-85E0-B932-209B-39DC52427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8181B-F566-B0A7-94E9-E8902D44A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DE4A3-25CD-B024-C0EB-AF58EE1C6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B4C0F-4C08-CA3F-525B-D9A1E6B8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4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9900F-58B2-BB0A-2B63-331FF8E01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97095-D72F-8808-CD90-F3746AA24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679B94-E083-02B3-46A9-98DAE16A9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FEC71-B52A-46EC-2C25-380BE7E9C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A38B4C-53E2-DAEE-09FE-E1D24E59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0C872-02E6-8068-9959-170B68F6D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627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F8F00-54D5-5EB0-5E01-0CCF3EFEC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C8457-6639-D0EE-C2E2-9D35AA2F1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AE9A7-3DAC-B28D-BCBB-6FE5103D57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3924E8-A314-FE5D-D67A-037A9D53CF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6589BA-0571-13A0-C63D-8FE11BB8FD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6C8F4E-7719-83C1-0D66-07E4B2992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CCA8B8-07F5-3B00-9BA6-B9A39CF4B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0F3A0D-73B4-50B4-88E2-2FAA3B799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49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D24BE-8750-B260-5FE2-A7BB8A25D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D7E6BF-61B9-DA58-6BF5-C8479C8E7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61D2F3-1C74-2570-9404-FFADC928B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57F79E-B7A5-0F17-53E7-DBF492A04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81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D0B47-398A-B3A4-B504-E73853683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D8E2DB-7B5C-F5C2-44B6-2D0C449ED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D88A6A-2918-22D6-8ED0-0DAB588A7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6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41930-69A7-E07F-64CF-97C75FC63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08447-98F2-B75E-DA34-FD6F571A1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A17116-2813-D936-CF66-01E3B743A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DF8D4-9B5D-5E5D-F92A-BEBEF48FF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5571C-C4F9-FAEE-21B1-C6B666E6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BD852-7359-CA3B-2FE3-8346C318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833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2A495-CBE6-9C56-EF75-3ECC999D2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374834-4B35-24D6-26BB-88303FD423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5CD04-010D-437A-81AC-27E055D7C5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D628C7-7B5D-D85D-841A-82145338A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AB8BA-C836-40D6-434C-6C5F12422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99715-B33E-ED34-5556-F7306A8BE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632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038B83-B826-0A43-1394-48F61E929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C35F11-8622-FEDB-BAF3-9C8D5F7E5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B3788-3F38-F8BF-7ACB-F405080453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A0C49-DB54-F44B-9C8C-7688BFFAA53B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6FF4C-3953-F7A6-F677-738B4EBBAF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7D7B3-AEC3-9433-8783-FF8E8914D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34A46-4E70-DE4D-8EA8-9D459B224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730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oHn8r0Fhvb8" TargetMode="External"/><Relationship Id="rId2" Type="http://schemas.openxmlformats.org/officeDocument/2006/relationships/hyperlink" Target="https://github.com/AchyuthValeti/SAGA-Reviews/tree/mai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chyuthValeti/SAGA-Reviews/blob/main/WEB_Increment3.pdf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ailywritingtips.com/7-tips-for-writing-a-film-review/" TargetMode="External"/><Relationship Id="rId13" Type="http://schemas.openxmlformats.org/officeDocument/2006/relationships/hyperlink" Target="https://getbootstrap.com/docs/5.1/getting-started/introduction/" TargetMode="External"/><Relationship Id="rId3" Type="http://schemas.openxmlformats.org/officeDocument/2006/relationships/hyperlink" Target="https://www.w3schools.com/css/default.asp" TargetMode="External"/><Relationship Id="rId7" Type="http://schemas.openxmlformats.org/officeDocument/2006/relationships/hyperlink" Target="https://www.google.com/" TargetMode="External"/><Relationship Id="rId12" Type="http://schemas.openxmlformats.org/officeDocument/2006/relationships/hyperlink" Target="https://www.themoviedb.org/documentation/api" TargetMode="External"/><Relationship Id="rId2" Type="http://schemas.openxmlformats.org/officeDocument/2006/relationships/hyperlink" Target="https://www.w3schools.com/html/default.as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" TargetMode="External"/><Relationship Id="rId11" Type="http://schemas.openxmlformats.org/officeDocument/2006/relationships/hyperlink" Target="https://geeksforgeeks.org/" TargetMode="External"/><Relationship Id="rId5" Type="http://schemas.openxmlformats.org/officeDocument/2006/relationships/hyperlink" Target="https://docs.github.com/en/repositories" TargetMode="External"/><Relationship Id="rId10" Type="http://schemas.openxmlformats.org/officeDocument/2006/relationships/hyperlink" Target="https://stackoverflow.com/" TargetMode="External"/><Relationship Id="rId4" Type="http://schemas.openxmlformats.org/officeDocument/2006/relationships/hyperlink" Target="https://www.w3schools.com/js/default.asp" TargetMode="External"/><Relationship Id="rId9" Type="http://schemas.openxmlformats.org/officeDocument/2006/relationships/hyperlink" Target="https://en.wikipedia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1017B2F-EDEF-5DF7-9239-AFAA9597AC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08612"/>
            <a:ext cx="9144000" cy="30720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b="1" dirty="0"/>
              <a:t>Presenting By</a:t>
            </a:r>
          </a:p>
          <a:p>
            <a:r>
              <a:rPr lang="en-US" dirty="0"/>
              <a:t>Srikanth Gude</a:t>
            </a:r>
          </a:p>
          <a:p>
            <a:r>
              <a:rPr lang="en-US" dirty="0"/>
              <a:t>Anusha Nelluri</a:t>
            </a:r>
          </a:p>
          <a:p>
            <a:r>
              <a:rPr lang="en-US" dirty="0"/>
              <a:t>Gopi Nelluri</a:t>
            </a:r>
          </a:p>
          <a:p>
            <a:r>
              <a:rPr lang="en-US" dirty="0"/>
              <a:t>Achyuth Kumar Valeti</a:t>
            </a: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E71F21F5-D08B-6537-03B1-3DD5DB130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402" y="229072"/>
            <a:ext cx="8958262" cy="332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171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F529B-41CB-1065-D4DA-DD635A841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980156" cy="1125472"/>
          </a:xfrm>
        </p:spPr>
        <p:txBody>
          <a:bodyPr/>
          <a:lstStyle/>
          <a:p>
            <a:r>
              <a:rPr lang="en-US" b="1" dirty="0"/>
              <a:t>Movies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2DDBE1-45D2-97F4-0935-6EFF80071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7129" y="-8088"/>
            <a:ext cx="6354871" cy="28757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CED80D-BF12-4EFC-8C2C-A5B9C33C5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129" y="2867693"/>
            <a:ext cx="6354871" cy="1550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BFACBD-63E7-6C67-8C59-7C7D2CECA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7129" y="4411672"/>
            <a:ext cx="6337710" cy="22730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B6C99D8-B0F2-AD1B-1F1E-94A0EB5BBD61}"/>
              </a:ext>
            </a:extLst>
          </p:cNvPr>
          <p:cNvSpPr txBox="1"/>
          <p:nvPr/>
        </p:nvSpPr>
        <p:spPr>
          <a:xfrm>
            <a:off x="838201" y="1756737"/>
            <a:ext cx="4998928" cy="129266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en-US" sz="2600" dirty="0"/>
              <a:t>Movies will help to see the top-rated movies list and can search favorite movie from the list. 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61042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30F5C-957F-B35B-8FE1-6346308FB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531301" cy="1250733"/>
          </a:xfrm>
        </p:spPr>
        <p:txBody>
          <a:bodyPr>
            <a:noAutofit/>
          </a:bodyPr>
          <a:lstStyle/>
          <a:p>
            <a:r>
              <a:rPr lang="en-US" b="1" dirty="0"/>
              <a:t>TV Shows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798DF1-8877-D4F9-9452-008BBFFB3C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6095" y="0"/>
            <a:ext cx="6335906" cy="2857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89263A-E691-5738-1ADE-8546616B2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095" y="2817026"/>
            <a:ext cx="6335905" cy="15104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F76A57-E55D-B127-49B5-CBAD77B2CE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6095" y="4327484"/>
            <a:ext cx="6335905" cy="22590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9DEDB2-08C6-6A50-1056-C406975E2886}"/>
              </a:ext>
            </a:extLst>
          </p:cNvPr>
          <p:cNvSpPr txBox="1"/>
          <p:nvPr/>
        </p:nvSpPr>
        <p:spPr>
          <a:xfrm>
            <a:off x="838199" y="1615858"/>
            <a:ext cx="4362451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US" sz="2400" b="1" dirty="0"/>
              <a:t>TV Shows </a:t>
            </a:r>
            <a:r>
              <a:rPr lang="en-US" sz="2400" dirty="0"/>
              <a:t>will help to see the top-rated TV Shows list and can search favorite TV Show from the list. 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56194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06871-72E1-665B-8940-EC5015B05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Categories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FA5886-7314-C340-3108-C934B86EA1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9881" y="1054497"/>
            <a:ext cx="6802066" cy="2577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1470D7-F803-4AB6-ED6C-6ED4AF96C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987" y="3788966"/>
            <a:ext cx="6802013" cy="23923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6B42D3-06BA-DD54-9D72-776C90B91603}"/>
              </a:ext>
            </a:extLst>
          </p:cNvPr>
          <p:cNvSpPr txBox="1"/>
          <p:nvPr/>
        </p:nvSpPr>
        <p:spPr>
          <a:xfrm>
            <a:off x="838201" y="1817866"/>
            <a:ext cx="3746326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US" sz="2400" b="1" dirty="0"/>
              <a:t>Categories </a:t>
            </a:r>
            <a:r>
              <a:rPr lang="en-US" sz="2400" dirty="0"/>
              <a:t>will help to browse category wise Movies, TV Shows. 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62297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13086-7486-9519-6CD0-ED91211FE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About 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76ABC5-01B7-32C3-5FF1-3BF3EFD59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8778" y="3000963"/>
            <a:ext cx="9905435" cy="25609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FF3F44-2FAD-7B07-DCFA-A01CD0138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77" y="5561952"/>
            <a:ext cx="9905436" cy="9309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5E282A-D207-64FC-DCCB-AF1B0AC7FFA4}"/>
              </a:ext>
            </a:extLst>
          </p:cNvPr>
          <p:cNvSpPr txBox="1"/>
          <p:nvPr/>
        </p:nvSpPr>
        <p:spPr>
          <a:xfrm>
            <a:off x="838201" y="1690689"/>
            <a:ext cx="10506966" cy="4924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en-US" sz="2600" dirty="0"/>
              <a:t>About Us will have the contact information and other details.</a:t>
            </a:r>
            <a:r>
              <a:rPr lang="en-US" sz="2400" dirty="0"/>
              <a:t> 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6467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C8136-59F6-4959-F7C1-7E0B43E5C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Sign Up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108F64-ED54-235B-8729-687283443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2931416"/>
            <a:ext cx="8104323" cy="32400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F21ECD-702F-EA46-EFE6-32F7F412C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6112048"/>
            <a:ext cx="8104323" cy="7616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B3970B-7CB0-5FF6-BAFF-5A7327531AFD}"/>
              </a:ext>
            </a:extLst>
          </p:cNvPr>
          <p:cNvSpPr txBox="1"/>
          <p:nvPr/>
        </p:nvSpPr>
        <p:spPr>
          <a:xfrm>
            <a:off x="1022887" y="1504275"/>
            <a:ext cx="85219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Sign Up will help user to give their initial details to make their login. </a:t>
            </a:r>
          </a:p>
        </p:txBody>
      </p:sp>
    </p:spTree>
    <p:extLst>
      <p:ext uri="{BB962C8B-B14F-4D97-AF65-F5344CB8AC3E}">
        <p14:creationId xmlns:p14="http://schemas.microsoft.com/office/powerpoint/2010/main" val="3346509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A5D09-FCB5-EF7A-3521-3ACD5F96A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Login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9555B2F-C66F-5435-8280-B18D86BE3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2631" y="2480723"/>
            <a:ext cx="10515600" cy="28809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081C57-EC08-9673-B4BA-B1E068757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631" y="5370217"/>
            <a:ext cx="10515600" cy="9882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C3148E-B84B-11BB-6C96-57348C858858}"/>
              </a:ext>
            </a:extLst>
          </p:cNvPr>
          <p:cNvSpPr txBox="1"/>
          <p:nvPr/>
        </p:nvSpPr>
        <p:spPr>
          <a:xfrm>
            <a:off x="1092630" y="1496292"/>
            <a:ext cx="7212125" cy="49244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en-US" sz="2600" dirty="0"/>
              <a:t>Login will help user to login to our webpage.</a:t>
            </a: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257154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A5D09-FCB5-EF7A-3521-3ACD5F96A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Comments &amp; Watchlist</a:t>
            </a:r>
          </a:p>
        </p:txBody>
      </p:sp>
      <p:pic>
        <p:nvPicPr>
          <p:cNvPr id="8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00E6D90A-15B0-0A57-EBA6-64E4CA6B4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3" y="1347407"/>
            <a:ext cx="10958511" cy="2281999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DB151D69-1FCF-80F4-4E5D-98B1C90ED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962" y="3982498"/>
            <a:ext cx="10958512" cy="1893378"/>
          </a:xfrm>
          <a:prstGeom prst="rect">
            <a:avLst/>
          </a:prstGeom>
        </p:spPr>
      </p:pic>
      <p:pic>
        <p:nvPicPr>
          <p:cNvPr id="10" name="Picture 10" descr="Shape, rectangle&#10;&#10;Description automatically generated">
            <a:extLst>
              <a:ext uri="{FF2B5EF4-FFF2-40B4-BE49-F238E27FC236}">
                <a16:creationId xmlns:a16="http://schemas.microsoft.com/office/drawing/2014/main" id="{6463510E-B95B-5921-B56A-A4F29BDEE5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962" y="5121211"/>
            <a:ext cx="10958512" cy="104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466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D3973-942B-D41B-D4B9-4338CE611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90B76-809C-F743-6B91-DECF76C02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5118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have implemented the concepts learned in class and from ICP’s</a:t>
            </a:r>
            <a:endParaRPr lang="en-US" dirty="0">
              <a:cs typeface="Calibri"/>
            </a:endParaRPr>
          </a:p>
          <a:p>
            <a:r>
              <a:rPr lang="en-US" dirty="0"/>
              <a:t>By doing this project we gained hands-on experience about development of webpage from scratch. </a:t>
            </a:r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FCF37-3770-FE0D-7A1E-7200DB3EB0DD}"/>
              </a:ext>
            </a:extLst>
          </p:cNvPr>
          <p:cNvSpPr txBox="1"/>
          <p:nvPr/>
        </p:nvSpPr>
        <p:spPr>
          <a:xfrm>
            <a:off x="834788" y="4405952"/>
            <a:ext cx="10840871" cy="18101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IN" sz="2800" b="1" dirty="0">
                <a:latin typeface="Calibri Light"/>
                <a:cs typeface="Calibri"/>
              </a:rPr>
              <a:t>Links:</a:t>
            </a:r>
            <a:endParaRPr lang="en-IN" sz="2800" b="1" dirty="0">
              <a:latin typeface="Calibri Light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IN" sz="2000" dirty="0"/>
              <a:t>GitHub link: </a:t>
            </a:r>
            <a:r>
              <a:rPr lang="en-IN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https://github.com/AchyuthValeti/SAGA-Reviews/tree/main</a:t>
            </a:r>
            <a:endParaRPr lang="en-US" sz="2000"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IN" sz="2000" dirty="0"/>
              <a:t>YouTube Link: </a:t>
            </a:r>
            <a:r>
              <a:rPr lang="en-IN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https://youtu.be/oHn8r0Fhvb8</a:t>
            </a:r>
            <a:endParaRPr lang="en-US" sz="2000"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sz="2000" dirty="0"/>
              <a:t>Presentation Link: </a:t>
            </a:r>
            <a:r>
              <a:rPr lang="en-US" sz="2000" dirty="0">
                <a:ea typeface="+mn-lt"/>
                <a:cs typeface="+mn-lt"/>
                <a:hlinkClick r:id="rId4"/>
              </a:rPr>
              <a:t>https://github.com/AchyuthValeti/SAGA-Reviews/blob/main/WEB_Increment3.pdf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endParaRPr lang="en-US" sz="24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533182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7040A-7612-9D57-DA40-9282CC563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FB12D-6CC1-47A0-2173-293C95695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9715"/>
            <a:ext cx="10515600" cy="5409039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hlinkClick r:id="rId2"/>
              </a:rPr>
              <a:t>https://www.w3schools.com/html/default.asp</a:t>
            </a:r>
            <a:endParaRPr lang="en-US" dirty="0"/>
          </a:p>
          <a:p>
            <a:r>
              <a:rPr lang="en-US" dirty="0">
                <a:hlinkClick r:id="rId3"/>
              </a:rPr>
              <a:t>https://www.w3schools.com/css/default.asp</a:t>
            </a:r>
            <a:endParaRPr lang="en-US" dirty="0"/>
          </a:p>
          <a:p>
            <a:r>
              <a:rPr lang="en-US" dirty="0">
                <a:hlinkClick r:id="rId4"/>
              </a:rPr>
              <a:t>https://www.w3schools.com/js/default.asp</a:t>
            </a:r>
            <a:endParaRPr lang="en-US" dirty="0"/>
          </a:p>
          <a:p>
            <a:r>
              <a:rPr lang="en-US" dirty="0">
                <a:hlinkClick r:id="rId5"/>
              </a:rPr>
              <a:t>https://docs.github.com/en/repositories</a:t>
            </a:r>
            <a:endParaRPr lang="en-US" dirty="0"/>
          </a:p>
          <a:p>
            <a:r>
              <a:rPr lang="en-US" dirty="0">
                <a:hlinkClick r:id="rId6"/>
              </a:rPr>
              <a:t>https://www.youtube.com</a:t>
            </a:r>
            <a:endParaRPr lang="en-US" dirty="0"/>
          </a:p>
          <a:p>
            <a:r>
              <a:rPr lang="en-US" dirty="0">
                <a:hlinkClick r:id="rId7"/>
              </a:rPr>
              <a:t>https://www.google.com</a:t>
            </a:r>
            <a:endParaRPr lang="en-US" dirty="0"/>
          </a:p>
          <a:p>
            <a:r>
              <a:rPr lang="en-US" dirty="0">
                <a:hlinkClick r:id="rId8"/>
              </a:rPr>
              <a:t>https://www.dailywritingtips.com/7-tips-for-writing-a-film-review/</a:t>
            </a:r>
            <a:r>
              <a:rPr lang="en-US" dirty="0"/>
              <a:t> </a:t>
            </a:r>
          </a:p>
          <a:p>
            <a:r>
              <a:rPr lang="en-US" dirty="0">
                <a:hlinkClick r:id="rId9"/>
              </a:rPr>
              <a:t>https://en.wikipedia.org/</a:t>
            </a:r>
            <a:endParaRPr lang="en-US" dirty="0"/>
          </a:p>
          <a:p>
            <a:r>
              <a:rPr lang="en-US" dirty="0">
                <a:hlinkClick r:id="rId10"/>
              </a:rPr>
              <a:t>https://stackoverflow.com/</a:t>
            </a:r>
            <a:r>
              <a:rPr lang="en-US" dirty="0"/>
              <a:t> </a:t>
            </a:r>
          </a:p>
          <a:p>
            <a:r>
              <a:rPr lang="en-US" dirty="0">
                <a:hlinkClick r:id="rId11"/>
              </a:rPr>
              <a:t>https://geeksforgeeks.org/</a:t>
            </a:r>
            <a:endParaRPr lang="en-US" dirty="0"/>
          </a:p>
          <a:p>
            <a:r>
              <a:rPr lang="en-IN" u="sng" dirty="0">
                <a:ea typeface="+mn-lt"/>
                <a:cs typeface="+mn-lt"/>
                <a:hlinkClick r:id="rId12"/>
              </a:rPr>
              <a:t>https://www.themoviedb.org/documentation/api</a:t>
            </a:r>
            <a:endParaRPr lang="en-US">
              <a:ea typeface="+mn-lt"/>
              <a:cs typeface="+mn-lt"/>
            </a:endParaRPr>
          </a:p>
          <a:p>
            <a:r>
              <a:rPr lang="en-IN" u="sng" dirty="0">
                <a:ea typeface="+mn-lt"/>
                <a:cs typeface="+mn-lt"/>
                <a:hlinkClick r:id="rId13"/>
              </a:rPr>
              <a:t>https://getbootstrap.com/docs/5.1/getting-started/introduction/</a:t>
            </a:r>
            <a:endParaRPr lang="en-US">
              <a:ea typeface="+mn-lt"/>
              <a:cs typeface="+mn-lt"/>
            </a:endParaRPr>
          </a:p>
          <a:p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147123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8F5921-C663-AAD5-E5B6-D96028B11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</a:t>
            </a:r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C332FEF-CD7A-AFC0-8E0E-8BF819FBD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" panose="020B0604020202020204" pitchFamily="34" charset="0"/>
              <a:buChar char="q"/>
            </a:pPr>
            <a:r>
              <a:rPr lang="en-US" sz="2400" dirty="0"/>
              <a:t> SAGA Buzz is a one stop website for people interested in Films, TV Series, Celebrity articles, Box Office Collection, and lot more.</a:t>
            </a:r>
            <a:endParaRPr lang="en-US" dirty="0">
              <a:cs typeface="Calibri" panose="020F0502020204030204"/>
            </a:endParaRPr>
          </a:p>
          <a:p>
            <a:pPr>
              <a:buFont typeface="Wingdings" panose="020B0604020202020204" pitchFamily="34" charset="0"/>
              <a:buChar char="q"/>
            </a:pPr>
            <a:r>
              <a:rPr lang="en-US" sz="2400" dirty="0"/>
              <a:t> Write your own reviews, create your watch list, search your favorite movies, TV Shows and maintain your own movie journal.</a:t>
            </a:r>
            <a:endParaRPr lang="en-US" sz="2400" dirty="0">
              <a:cs typeface="Calibri" panose="020F0502020204030204"/>
            </a:endParaRPr>
          </a:p>
          <a:p>
            <a:pPr>
              <a:buFont typeface="Wingdings" panose="020B0604020202020204" pitchFamily="34" charset="0"/>
              <a:buChar char="q"/>
            </a:pPr>
            <a:r>
              <a:rPr lang="en-US" sz="2400" dirty="0"/>
              <a:t> All the features will be developed using various web developing tools.</a:t>
            </a:r>
            <a:endParaRPr lang="en-US" sz="240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90475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6B748F-3E1F-0446-869C-97B07BAB1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b="1" dirty="0"/>
              <a:t>Technologies</a:t>
            </a:r>
            <a:r>
              <a:rPr lang="en-US" sz="4000" b="1" dirty="0"/>
              <a:t> </a:t>
            </a:r>
            <a:endParaRPr lang="en-US" sz="4000" dirty="0"/>
          </a:p>
        </p:txBody>
      </p:sp>
      <p:sp>
        <p:nvSpPr>
          <p:cNvPr id="26" name="Rectangle 1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12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14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6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B6AEF76-A6D6-2341-5D28-4D1BB6A094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207590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5325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7336C8-7A2F-FA22-8B87-D9965B800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Website Overview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66E1486F-781A-0D6E-8261-758FBCF3E4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368198"/>
            <a:ext cx="6780700" cy="411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874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4BFB1-4447-BE50-90FA-7C9101CBF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General Features</a:t>
            </a: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26E20B6C-1A4D-FB8E-B8CE-953EFBC62D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0809" y="1675227"/>
            <a:ext cx="8450382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385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986D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4BFB1-4447-BE50-90FA-7C9101CBF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User Specific features </a:t>
            </a: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1A3682BA-2355-070D-219B-4220FB42F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821112"/>
            <a:ext cx="7347537" cy="521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335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4BB2E-C342-8BC6-6CA0-A478BC145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497087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Approach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48037-D8D7-C59E-A4F5-23E01C45D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6214" y="1782981"/>
            <a:ext cx="5596399" cy="4246132"/>
          </a:xfrm>
        </p:spPr>
        <p:txBody>
          <a:bodyPr vert="horz" lIns="91440" tIns="45720" rIns="91440" bIns="45720" rtlCol="0" anchor="t">
            <a:normAutofit fontScale="40000" lnSpcReduction="20000"/>
          </a:bodyPr>
          <a:lstStyle/>
          <a:p>
            <a:pPr marL="514350" indent="-285750">
              <a:buFont typeface="Wingdings" panose="020B0604020202020204" pitchFamily="34" charset="0"/>
              <a:buChar char="q"/>
            </a:pPr>
            <a:r>
              <a:rPr lang="en-US" sz="4800" dirty="0"/>
              <a:t>First, we created our project using Angular framework. Front-end of the page was developed using HTML (Hypertext Markup Language), CSS, Bootstrap.</a:t>
            </a:r>
            <a:endParaRPr lang="en-US" sz="4800">
              <a:cs typeface="Calibri" panose="020F0502020204030204"/>
            </a:endParaRPr>
          </a:p>
          <a:p>
            <a:pPr marL="514350" indent="-285750">
              <a:buFont typeface="Wingdings" panose="020B0604020202020204" pitchFamily="34" charset="0"/>
              <a:buChar char="q"/>
            </a:pPr>
            <a:r>
              <a:rPr lang="en-US" sz="4800" dirty="0"/>
              <a:t>Then we created respective components, Modules, Services. To store and retrieve the user data we used Mongo DB.</a:t>
            </a:r>
            <a:endParaRPr lang="en-US" sz="4800">
              <a:cs typeface="Calibri" panose="020F0502020204030204"/>
            </a:endParaRPr>
          </a:p>
          <a:p>
            <a:pPr marL="514350" indent="-285750">
              <a:buFont typeface="Wingdings" panose="020B0604020202020204" pitchFamily="34" charset="0"/>
              <a:buChar char="q"/>
            </a:pPr>
            <a:r>
              <a:rPr lang="en-US" sz="4800" dirty="0"/>
              <a:t>To get information, we used TMDB (The Movie Database) API. Various components are connected to the webpage using Typescript files. </a:t>
            </a:r>
            <a:endParaRPr lang="en-US" sz="4800">
              <a:cs typeface="Calibri" panose="020F0502020204030204"/>
            </a:endParaRPr>
          </a:p>
          <a:p>
            <a:pPr marL="514350" indent="-285750">
              <a:buFont typeface="Wingdings" panose="020B0604020202020204" pitchFamily="34" charset="0"/>
              <a:buChar char="q"/>
            </a:pPr>
            <a:r>
              <a:rPr lang="en-US" sz="4800" dirty="0"/>
              <a:t>Movie, TV Shows information is fetched from TMDB API. we are using Express JS and developed APIs for User Login, Sign UP, Comments and Watchlist. </a:t>
            </a:r>
            <a:r>
              <a:rPr lang="en-US" sz="1700" dirty="0"/>
              <a:t> </a:t>
            </a:r>
            <a:endParaRPr lang="en-US" sz="1700" dirty="0">
              <a:cs typeface="Calibri" panose="020F0502020204030204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1F74EB0F-99CC-DFF1-F7A5-EBEE91CFE1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7813" y="2364242"/>
            <a:ext cx="5290720" cy="212951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15CBE6EC-46EF-45D9-8E16-DCDC5917C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4720" y="0"/>
            <a:ext cx="1097280" cy="1097280"/>
            <a:chOff x="11094720" y="0"/>
            <a:chExt cx="1097280" cy="1097280"/>
          </a:xfrm>
        </p:grpSpPr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EEDCD65-9740-4F34-BDF1-9C068E053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1094720" y="0"/>
              <a:ext cx="1097280" cy="1097280"/>
            </a:xfrm>
            <a:prstGeom prst="triangle">
              <a:avLst>
                <a:gd name="adj" fmla="val 10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B3DA7FD-5CC0-46D1-9DFB-5BAF6BE24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189552" y="127618"/>
              <a:ext cx="457894" cy="457894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82052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C46209-CDA6-B2D7-9A06-C2D6889165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User Registration &amp; Login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C2C96DBD-270A-FA78-6E38-E62BE1585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373" y="1675227"/>
            <a:ext cx="817525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581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448A6-2E7D-43A5-54B3-AC71E64C5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2481197" cy="862426"/>
          </a:xfrm>
        </p:spPr>
        <p:txBody>
          <a:bodyPr>
            <a:normAutofit/>
          </a:bodyPr>
          <a:lstStyle/>
          <a:p>
            <a:r>
              <a:rPr lang="en-US" b="1" dirty="0"/>
              <a:t>Features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CA3F9C5-F29F-34EC-EE3F-566245C845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64829" y="485012"/>
            <a:ext cx="7605713" cy="31418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B98CE7-646A-54B2-4D2D-284339AA9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829" y="3626857"/>
            <a:ext cx="7736682" cy="30799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AC7E23-8753-8663-580D-748A7A2F8FFE}"/>
              </a:ext>
            </a:extLst>
          </p:cNvPr>
          <p:cNvSpPr txBox="1"/>
          <p:nvPr/>
        </p:nvSpPr>
        <p:spPr>
          <a:xfrm>
            <a:off x="626301" y="1377863"/>
            <a:ext cx="3738528" cy="51706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US" sz="2400" b="1" dirty="0"/>
              <a:t>Home</a:t>
            </a:r>
            <a:r>
              <a:rPr lang="en-US" sz="2400" dirty="0"/>
              <a:t> will help to see the recent trending Movies; recent trending TV shows and you can see detailed information by using “Play Now”. </a:t>
            </a:r>
            <a:endParaRPr lang="en-US">
              <a:cs typeface="Calibri" panose="020F0502020204030204"/>
            </a:endParaRPr>
          </a:p>
          <a:p>
            <a:pPr marL="342900" indent="-342900">
              <a:buFont typeface="Wingdings"/>
              <a:buChar char="Ø"/>
            </a:pPr>
            <a:r>
              <a:rPr lang="en-US" sz="2400" dirty="0"/>
              <a:t>You can use scroll “Next/Previous Arrow” to see next or previous movies/Tv Shows. You can use “Explore” to see the full movie/TV Show list. </a:t>
            </a:r>
            <a:endParaRPr lang="en-US" sz="2400" dirty="0">
              <a:cs typeface="Calibri" panose="020F0502020204030204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185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549</Words>
  <Application>Microsoft Office PowerPoint</Application>
  <PresentationFormat>Widescreen</PresentationFormat>
  <Paragraphs>62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Introduction</vt:lpstr>
      <vt:lpstr>Technologies </vt:lpstr>
      <vt:lpstr>Website Overview</vt:lpstr>
      <vt:lpstr>General Features</vt:lpstr>
      <vt:lpstr>User Specific features </vt:lpstr>
      <vt:lpstr>Approach</vt:lpstr>
      <vt:lpstr>User Registration &amp; Login</vt:lpstr>
      <vt:lpstr>Features</vt:lpstr>
      <vt:lpstr>Movies</vt:lpstr>
      <vt:lpstr>TV Shows</vt:lpstr>
      <vt:lpstr>Categories</vt:lpstr>
      <vt:lpstr>About Us</vt:lpstr>
      <vt:lpstr>Sign Up</vt:lpstr>
      <vt:lpstr>Login</vt:lpstr>
      <vt:lpstr>Comments &amp; Watchlist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SAGA BUZZ Web based Film updates &amp; Reviews</dc:title>
  <dc:creator>Nelluri, Gopi (UMKC-Student)</dc:creator>
  <cp:lastModifiedBy>Nelluri, Gopi (UMKC-Student)</cp:lastModifiedBy>
  <cp:revision>144</cp:revision>
  <dcterms:created xsi:type="dcterms:W3CDTF">2022-05-01T00:36:13Z</dcterms:created>
  <dcterms:modified xsi:type="dcterms:W3CDTF">2022-05-02T15:58:14Z</dcterms:modified>
</cp:coreProperties>
</file>

<file path=docProps/thumbnail.jpeg>
</file>